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24" r:id="rId1"/>
  </p:sldMasterIdLst>
  <p:sldIdLst>
    <p:sldId id="276" r:id="rId2"/>
    <p:sldId id="278" r:id="rId3"/>
    <p:sldId id="259" r:id="rId4"/>
    <p:sldId id="264" r:id="rId5"/>
    <p:sldId id="272" r:id="rId6"/>
    <p:sldId id="265" r:id="rId7"/>
    <p:sldId id="274" r:id="rId8"/>
    <p:sldId id="280" r:id="rId9"/>
    <p:sldId id="269" r:id="rId10"/>
    <p:sldId id="279" r:id="rId11"/>
    <p:sldId id="26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2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B8D717-92F2-46E5-AFAF-40F4AFA8B09B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5BC825C-05A6-4663-AC64-298303B2D20C}">
      <dgm:prSet phldrT="[Текст]" custT="1"/>
      <dgm:spPr>
        <a:solidFill>
          <a:schemeClr val="bg1"/>
        </a:solidFill>
        <a:ln w="57150">
          <a:solidFill>
            <a:srgbClr val="0070C0"/>
          </a:solidFill>
        </a:ln>
      </dgm:spPr>
      <dgm:t>
        <a:bodyPr/>
        <a:lstStyle/>
        <a:p>
          <a:r>
            <a:rPr lang="ru-RU" sz="16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Основные критерии экспертной оценки</a:t>
          </a:r>
          <a:endParaRPr lang="ru-RU" sz="1600" b="1" dirty="0">
            <a:solidFill>
              <a:srgbClr val="0070C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046D4D-8E76-4E73-8A1E-9493223C030A}" type="parTrans" cxnId="{129D32A4-CA9B-4565-8CDA-B06A1A9DCF94}">
      <dgm:prSet/>
      <dgm:spPr/>
      <dgm:t>
        <a:bodyPr/>
        <a:lstStyle/>
        <a:p>
          <a:endParaRPr lang="ru-RU" sz="1600"/>
        </a:p>
      </dgm:t>
    </dgm:pt>
    <dgm:pt modelId="{3195CEB4-48BA-46C6-A577-B3F20A0C7B7D}" type="sibTrans" cxnId="{129D32A4-CA9B-4565-8CDA-B06A1A9DCF94}">
      <dgm:prSet/>
      <dgm:spPr/>
      <dgm:t>
        <a:bodyPr/>
        <a:lstStyle/>
        <a:p>
          <a:endParaRPr lang="ru-RU" sz="1600"/>
        </a:p>
      </dgm:t>
    </dgm:pt>
    <dgm:pt modelId="{028548BE-02BC-4BE2-9EDF-2D303A8F05CA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chemeClr val="tx2">
            <a:lumMod val="25000"/>
            <a:lumOff val="75000"/>
          </a:schemeClr>
        </a:solidFill>
        <a:ln w="57150">
          <a:solidFill>
            <a:srgbClr val="0070C0"/>
          </a:solidFill>
        </a:ln>
      </dgm:spPr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новизна, оригинальность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E746B3-1103-455A-9592-AD7739C6F8A2}" type="parTrans" cxnId="{65A817E1-7168-4B17-9E07-43087FE5DBA5}">
      <dgm:prSet/>
      <dgm:spPr/>
      <dgm:t>
        <a:bodyPr/>
        <a:lstStyle/>
        <a:p>
          <a:endParaRPr lang="ru-RU" sz="1600"/>
        </a:p>
      </dgm:t>
    </dgm:pt>
    <dgm:pt modelId="{28AFAEBC-137A-4EBF-BC07-CE8312921E7A}" type="sibTrans" cxnId="{65A817E1-7168-4B17-9E07-43087FE5DBA5}">
      <dgm:prSet/>
      <dgm:spPr/>
      <dgm:t>
        <a:bodyPr/>
        <a:lstStyle/>
        <a:p>
          <a:endParaRPr lang="ru-RU" sz="1600"/>
        </a:p>
      </dgm:t>
    </dgm:pt>
    <dgm:pt modelId="{41C72DC9-EFE2-4AF7-B37B-03BCC3FEDF7D}">
      <dgm:prSet phldrT="[Текст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 w="57150">
          <a:solidFill>
            <a:srgbClr val="0070C0"/>
          </a:solidFill>
        </a:ln>
      </dgm:spPr>
      <dgm:t>
        <a:bodyPr/>
        <a:lstStyle/>
        <a:p>
          <a:r>
            <a:rPr lang="ru-RU" sz="16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степень готовности к внедрению</a:t>
          </a:r>
          <a:endParaRPr lang="ru-RU" sz="1600" dirty="0">
            <a:solidFill>
              <a:srgbClr val="0070C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DAFC2F4-13E7-4A56-ABDA-3B87EA83529B}" type="parTrans" cxnId="{55AA8E8D-57ED-4FF2-A0B3-889721AA48DB}">
      <dgm:prSet/>
      <dgm:spPr/>
      <dgm:t>
        <a:bodyPr/>
        <a:lstStyle/>
        <a:p>
          <a:endParaRPr lang="ru-RU" sz="1600"/>
        </a:p>
      </dgm:t>
    </dgm:pt>
    <dgm:pt modelId="{D60FE5D6-2950-4A52-81E3-9AD405260DB4}" type="sibTrans" cxnId="{55AA8E8D-57ED-4FF2-A0B3-889721AA48DB}">
      <dgm:prSet/>
      <dgm:spPr/>
      <dgm:t>
        <a:bodyPr/>
        <a:lstStyle/>
        <a:p>
          <a:endParaRPr lang="ru-RU" sz="1600"/>
        </a:p>
      </dgm:t>
    </dgm:pt>
    <dgm:pt modelId="{2E8AF5A7-5D98-4063-9A2E-1EFCD0D873D9}">
      <dgm:prSet phldrT="[Текст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 w="57150">
          <a:solidFill>
            <a:srgbClr val="0070C0"/>
          </a:solidFill>
        </a:ln>
      </dgm:spPr>
      <dgm:t>
        <a:bodyPr/>
        <a:lstStyle/>
        <a:p>
          <a:r>
            <a:rPr lang="ru-RU" sz="16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востребованность</a:t>
          </a:r>
          <a:endParaRPr lang="ru-RU" sz="1600" dirty="0">
            <a:solidFill>
              <a:srgbClr val="0070C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459A19-71E4-4615-A3C0-C9326D02DEAC}" type="parTrans" cxnId="{9C1C9D88-48F2-4413-9261-B3537D4E8C63}">
      <dgm:prSet/>
      <dgm:spPr/>
      <dgm:t>
        <a:bodyPr/>
        <a:lstStyle/>
        <a:p>
          <a:endParaRPr lang="ru-RU" sz="1600"/>
        </a:p>
      </dgm:t>
    </dgm:pt>
    <dgm:pt modelId="{8B7A44BA-FC8A-4A00-A8D5-C8B86EF8A061}" type="sibTrans" cxnId="{9C1C9D88-48F2-4413-9261-B3537D4E8C63}">
      <dgm:prSet/>
      <dgm:spPr/>
      <dgm:t>
        <a:bodyPr/>
        <a:lstStyle/>
        <a:p>
          <a:endParaRPr lang="ru-RU" sz="1600"/>
        </a:p>
      </dgm:t>
    </dgm:pt>
    <dgm:pt modelId="{74C42807-BC46-42D2-8A2C-BE79306D1DC7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chemeClr val="tx2">
            <a:lumMod val="25000"/>
            <a:lumOff val="75000"/>
          </a:schemeClr>
        </a:solidFill>
        <a:ln w="57150">
          <a:solidFill>
            <a:srgbClr val="0070C0"/>
          </a:solidFill>
        </a:ln>
      </dgm:spPr>
      <dgm:t>
        <a:bodyPr/>
        <a:lstStyle/>
        <a:p>
          <a:endParaRPr lang="ru-RU" sz="1600" dirty="0" smtClean="0"/>
        </a:p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возможность</a:t>
          </a:r>
        </a:p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распространения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81A17C-3670-4169-AD4F-0D4EEF3014AE}" type="parTrans" cxnId="{EB51637C-8354-4E98-B03E-34D5F4A399E7}">
      <dgm:prSet/>
      <dgm:spPr/>
      <dgm:t>
        <a:bodyPr/>
        <a:lstStyle/>
        <a:p>
          <a:endParaRPr lang="ru-RU" sz="1600"/>
        </a:p>
      </dgm:t>
    </dgm:pt>
    <dgm:pt modelId="{1429F1B1-CBE0-4154-A9FF-7FC1E5239BD5}" type="sibTrans" cxnId="{EB51637C-8354-4E98-B03E-34D5F4A399E7}">
      <dgm:prSet/>
      <dgm:spPr/>
      <dgm:t>
        <a:bodyPr/>
        <a:lstStyle/>
        <a:p>
          <a:endParaRPr lang="ru-RU" sz="1600"/>
        </a:p>
      </dgm:t>
    </dgm:pt>
    <dgm:pt modelId="{D973A847-5C2E-48F3-AF64-4F4857D3D0CA}" type="pres">
      <dgm:prSet presAssocID="{08B8D717-92F2-46E5-AFAF-40F4AFA8B09B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9CC6EBC-1254-4FCD-9B52-2F605F8A6364}" type="pres">
      <dgm:prSet presAssocID="{08B8D717-92F2-46E5-AFAF-40F4AFA8B09B}" presName="matrix" presStyleCnt="0"/>
      <dgm:spPr/>
    </dgm:pt>
    <dgm:pt modelId="{65D12695-DB63-41B3-A421-6B968D56A1E0}" type="pres">
      <dgm:prSet presAssocID="{08B8D717-92F2-46E5-AFAF-40F4AFA8B09B}" presName="tile1" presStyleLbl="node1" presStyleIdx="0" presStyleCnt="4" custLinFactNeighborY="-2637"/>
      <dgm:spPr/>
      <dgm:t>
        <a:bodyPr/>
        <a:lstStyle/>
        <a:p>
          <a:endParaRPr lang="ru-RU"/>
        </a:p>
      </dgm:t>
    </dgm:pt>
    <dgm:pt modelId="{C54BCABD-2548-4D14-B810-896AA32936E8}" type="pres">
      <dgm:prSet presAssocID="{08B8D717-92F2-46E5-AFAF-40F4AFA8B09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29BB24-F18E-4033-982D-37AD0DC507F3}" type="pres">
      <dgm:prSet presAssocID="{08B8D717-92F2-46E5-AFAF-40F4AFA8B09B}" presName="tile2" presStyleLbl="node1" presStyleIdx="1" presStyleCnt="4" custScaleX="101802" custLinFactNeighborX="-901"/>
      <dgm:spPr/>
      <dgm:t>
        <a:bodyPr/>
        <a:lstStyle/>
        <a:p>
          <a:endParaRPr lang="ru-RU"/>
        </a:p>
      </dgm:t>
    </dgm:pt>
    <dgm:pt modelId="{FEE9D093-46E5-4790-8A50-5BFF285582CA}" type="pres">
      <dgm:prSet presAssocID="{08B8D717-92F2-46E5-AFAF-40F4AFA8B09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37FDE3-30FF-4D19-A47D-DB83DB568B04}" type="pres">
      <dgm:prSet presAssocID="{08B8D717-92F2-46E5-AFAF-40F4AFA8B09B}" presName="tile3" presStyleLbl="node1" presStyleIdx="2" presStyleCnt="4"/>
      <dgm:spPr/>
      <dgm:t>
        <a:bodyPr/>
        <a:lstStyle/>
        <a:p>
          <a:endParaRPr lang="ru-RU"/>
        </a:p>
      </dgm:t>
    </dgm:pt>
    <dgm:pt modelId="{48766526-B35E-4952-95FB-1FA78D940D01}" type="pres">
      <dgm:prSet presAssocID="{08B8D717-92F2-46E5-AFAF-40F4AFA8B09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F516BE-6E1F-4868-95AE-A2DDCA959682}" type="pres">
      <dgm:prSet presAssocID="{08B8D717-92F2-46E5-AFAF-40F4AFA8B09B}" presName="tile4" presStyleLbl="node1" presStyleIdx="3" presStyleCnt="4"/>
      <dgm:spPr/>
      <dgm:t>
        <a:bodyPr/>
        <a:lstStyle/>
        <a:p>
          <a:endParaRPr lang="ru-RU"/>
        </a:p>
      </dgm:t>
    </dgm:pt>
    <dgm:pt modelId="{BF3F4E8E-2EEB-40E6-BC36-DC43AF0FEBBD}" type="pres">
      <dgm:prSet presAssocID="{08B8D717-92F2-46E5-AFAF-40F4AFA8B09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D7D023-813D-485E-8ECD-C4D59236E9ED}" type="pres">
      <dgm:prSet presAssocID="{08B8D717-92F2-46E5-AFAF-40F4AFA8B09B}" presName="centerTile" presStyleLbl="fgShp" presStyleIdx="0" presStyleCnt="1" custScaleX="174712" custScaleY="140351" custLinFactNeighborX="-4598" custLinFactNeighborY="16714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65A817E1-7168-4B17-9E07-43087FE5DBA5}" srcId="{B5BC825C-05A6-4663-AC64-298303B2D20C}" destId="{028548BE-02BC-4BE2-9EDF-2D303A8F05CA}" srcOrd="0" destOrd="0" parTransId="{CFE746B3-1103-455A-9592-AD7739C6F8A2}" sibTransId="{28AFAEBC-137A-4EBF-BC07-CE8312921E7A}"/>
    <dgm:cxn modelId="{EB51637C-8354-4E98-B03E-34D5F4A399E7}" srcId="{B5BC825C-05A6-4663-AC64-298303B2D20C}" destId="{74C42807-BC46-42D2-8A2C-BE79306D1DC7}" srcOrd="3" destOrd="0" parTransId="{B481A17C-3670-4169-AD4F-0D4EEF3014AE}" sibTransId="{1429F1B1-CBE0-4154-A9FF-7FC1E5239BD5}"/>
    <dgm:cxn modelId="{B1C80AD3-A882-41C6-BE8A-990C19CA0E2B}" type="presOf" srcId="{028548BE-02BC-4BE2-9EDF-2D303A8F05CA}" destId="{65D12695-DB63-41B3-A421-6B968D56A1E0}" srcOrd="0" destOrd="0" presId="urn:microsoft.com/office/officeart/2005/8/layout/matrix1"/>
    <dgm:cxn modelId="{435E35E7-B477-4429-88F1-5DCFBF1901B5}" type="presOf" srcId="{028548BE-02BC-4BE2-9EDF-2D303A8F05CA}" destId="{C54BCABD-2548-4D14-B810-896AA32936E8}" srcOrd="1" destOrd="0" presId="urn:microsoft.com/office/officeart/2005/8/layout/matrix1"/>
    <dgm:cxn modelId="{E7D48877-CEF4-41F7-9A15-40080662BFB6}" type="presOf" srcId="{2E8AF5A7-5D98-4063-9A2E-1EFCD0D873D9}" destId="{48766526-B35E-4952-95FB-1FA78D940D01}" srcOrd="1" destOrd="0" presId="urn:microsoft.com/office/officeart/2005/8/layout/matrix1"/>
    <dgm:cxn modelId="{38AE5BF9-4D20-4ABF-A598-F940444B36CF}" type="presOf" srcId="{74C42807-BC46-42D2-8A2C-BE79306D1DC7}" destId="{BF3F4E8E-2EEB-40E6-BC36-DC43AF0FEBBD}" srcOrd="1" destOrd="0" presId="urn:microsoft.com/office/officeart/2005/8/layout/matrix1"/>
    <dgm:cxn modelId="{6D5E67F5-AFA7-41D7-9038-F1A99B8B4585}" type="presOf" srcId="{74C42807-BC46-42D2-8A2C-BE79306D1DC7}" destId="{B7F516BE-6E1F-4868-95AE-A2DDCA959682}" srcOrd="0" destOrd="0" presId="urn:microsoft.com/office/officeart/2005/8/layout/matrix1"/>
    <dgm:cxn modelId="{801BC8D9-D058-4CFB-87B4-720D6B8AAE53}" type="presOf" srcId="{B5BC825C-05A6-4663-AC64-298303B2D20C}" destId="{B5D7D023-813D-485E-8ECD-C4D59236E9ED}" srcOrd="0" destOrd="0" presId="urn:microsoft.com/office/officeart/2005/8/layout/matrix1"/>
    <dgm:cxn modelId="{5F240806-9F3E-4AFF-BABA-68A3BF3EFC92}" type="presOf" srcId="{08B8D717-92F2-46E5-AFAF-40F4AFA8B09B}" destId="{D973A847-5C2E-48F3-AF64-4F4857D3D0CA}" srcOrd="0" destOrd="0" presId="urn:microsoft.com/office/officeart/2005/8/layout/matrix1"/>
    <dgm:cxn modelId="{9C1C9D88-48F2-4413-9261-B3537D4E8C63}" srcId="{B5BC825C-05A6-4663-AC64-298303B2D20C}" destId="{2E8AF5A7-5D98-4063-9A2E-1EFCD0D873D9}" srcOrd="2" destOrd="0" parTransId="{3D459A19-71E4-4615-A3C0-C9326D02DEAC}" sibTransId="{8B7A44BA-FC8A-4A00-A8D5-C8B86EF8A061}"/>
    <dgm:cxn modelId="{3C9E7FA9-1184-42D8-98D7-C48A12C4CF61}" type="presOf" srcId="{2E8AF5A7-5D98-4063-9A2E-1EFCD0D873D9}" destId="{C137FDE3-30FF-4D19-A47D-DB83DB568B04}" srcOrd="0" destOrd="0" presId="urn:microsoft.com/office/officeart/2005/8/layout/matrix1"/>
    <dgm:cxn modelId="{38EF9B2D-64FC-4AB1-BF58-58D7407797F0}" type="presOf" srcId="{41C72DC9-EFE2-4AF7-B37B-03BCC3FEDF7D}" destId="{FEE9D093-46E5-4790-8A50-5BFF285582CA}" srcOrd="1" destOrd="0" presId="urn:microsoft.com/office/officeart/2005/8/layout/matrix1"/>
    <dgm:cxn modelId="{55AA8E8D-57ED-4FF2-A0B3-889721AA48DB}" srcId="{B5BC825C-05A6-4663-AC64-298303B2D20C}" destId="{41C72DC9-EFE2-4AF7-B37B-03BCC3FEDF7D}" srcOrd="1" destOrd="0" parTransId="{ADAFC2F4-13E7-4A56-ABDA-3B87EA83529B}" sibTransId="{D60FE5D6-2950-4A52-81E3-9AD405260DB4}"/>
    <dgm:cxn modelId="{129D32A4-CA9B-4565-8CDA-B06A1A9DCF94}" srcId="{08B8D717-92F2-46E5-AFAF-40F4AFA8B09B}" destId="{B5BC825C-05A6-4663-AC64-298303B2D20C}" srcOrd="0" destOrd="0" parTransId="{0F046D4D-8E76-4E73-8A1E-9493223C030A}" sibTransId="{3195CEB4-48BA-46C6-A577-B3F20A0C7B7D}"/>
    <dgm:cxn modelId="{01A599FE-5428-4E04-8A2E-05AF6B1FB464}" type="presOf" srcId="{41C72DC9-EFE2-4AF7-B37B-03BCC3FEDF7D}" destId="{5429BB24-F18E-4033-982D-37AD0DC507F3}" srcOrd="0" destOrd="0" presId="urn:microsoft.com/office/officeart/2005/8/layout/matrix1"/>
    <dgm:cxn modelId="{71F245A6-F901-41CD-85D7-CD641EA76988}" type="presParOf" srcId="{D973A847-5C2E-48F3-AF64-4F4857D3D0CA}" destId="{D9CC6EBC-1254-4FCD-9B52-2F605F8A6364}" srcOrd="0" destOrd="0" presId="urn:microsoft.com/office/officeart/2005/8/layout/matrix1"/>
    <dgm:cxn modelId="{A04CCD48-CF3C-4806-A8E7-6B0C14477AC5}" type="presParOf" srcId="{D9CC6EBC-1254-4FCD-9B52-2F605F8A6364}" destId="{65D12695-DB63-41B3-A421-6B968D56A1E0}" srcOrd="0" destOrd="0" presId="urn:microsoft.com/office/officeart/2005/8/layout/matrix1"/>
    <dgm:cxn modelId="{CAA05F7D-14A4-45CF-9832-0C0BC341EA81}" type="presParOf" srcId="{D9CC6EBC-1254-4FCD-9B52-2F605F8A6364}" destId="{C54BCABD-2548-4D14-B810-896AA32936E8}" srcOrd="1" destOrd="0" presId="urn:microsoft.com/office/officeart/2005/8/layout/matrix1"/>
    <dgm:cxn modelId="{E89BE2F0-F1A8-4C6F-99E5-D66F8FC11891}" type="presParOf" srcId="{D9CC6EBC-1254-4FCD-9B52-2F605F8A6364}" destId="{5429BB24-F18E-4033-982D-37AD0DC507F3}" srcOrd="2" destOrd="0" presId="urn:microsoft.com/office/officeart/2005/8/layout/matrix1"/>
    <dgm:cxn modelId="{2764DF87-580A-42FD-8F57-188E2935FE2D}" type="presParOf" srcId="{D9CC6EBC-1254-4FCD-9B52-2F605F8A6364}" destId="{FEE9D093-46E5-4790-8A50-5BFF285582CA}" srcOrd="3" destOrd="0" presId="urn:microsoft.com/office/officeart/2005/8/layout/matrix1"/>
    <dgm:cxn modelId="{579F8B8E-560E-4F43-9240-6D54766C5BE4}" type="presParOf" srcId="{D9CC6EBC-1254-4FCD-9B52-2F605F8A6364}" destId="{C137FDE3-30FF-4D19-A47D-DB83DB568B04}" srcOrd="4" destOrd="0" presId="urn:microsoft.com/office/officeart/2005/8/layout/matrix1"/>
    <dgm:cxn modelId="{4A790936-4375-4152-9744-49137D715449}" type="presParOf" srcId="{D9CC6EBC-1254-4FCD-9B52-2F605F8A6364}" destId="{48766526-B35E-4952-95FB-1FA78D940D01}" srcOrd="5" destOrd="0" presId="urn:microsoft.com/office/officeart/2005/8/layout/matrix1"/>
    <dgm:cxn modelId="{7D9F5A0F-974B-42A5-ACF2-E10B9049DCB9}" type="presParOf" srcId="{D9CC6EBC-1254-4FCD-9B52-2F605F8A6364}" destId="{B7F516BE-6E1F-4868-95AE-A2DDCA959682}" srcOrd="6" destOrd="0" presId="urn:microsoft.com/office/officeart/2005/8/layout/matrix1"/>
    <dgm:cxn modelId="{C5FE3521-47A7-4C0B-BF47-E1C4D55DBF95}" type="presParOf" srcId="{D9CC6EBC-1254-4FCD-9B52-2F605F8A6364}" destId="{BF3F4E8E-2EEB-40E6-BC36-DC43AF0FEBBD}" srcOrd="7" destOrd="0" presId="urn:microsoft.com/office/officeart/2005/8/layout/matrix1"/>
    <dgm:cxn modelId="{E2048856-7503-450D-A412-5AD48B705C2E}" type="presParOf" srcId="{D973A847-5C2E-48F3-AF64-4F4857D3D0CA}" destId="{B5D7D023-813D-485E-8ECD-C4D59236E9ED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7027EC-0536-4967-AF90-DC0122DBC0A1}" type="doc">
      <dgm:prSet loTypeId="urn:microsoft.com/office/officeart/2005/8/layout/vProcess5" loCatId="process" qsTypeId="urn:microsoft.com/office/officeart/2005/8/quickstyle/simple1" qsCatId="simple" csTypeId="urn:microsoft.com/office/officeart/2005/8/colors/accent0_2" csCatId="mainScheme" phldr="1"/>
      <dgm:spPr/>
    </dgm:pt>
    <dgm:pt modelId="{CAB81AED-199E-4E11-A2C6-D9FCB2F8C2DD}">
      <dgm:prSet phldrT="[Текст]"/>
      <dgm:spPr/>
      <dgm:t>
        <a:bodyPr/>
        <a:lstStyle/>
        <a:p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Создание и доработка РИД. Экспертиза. 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7FD1FC-566C-40B1-B4B3-86863A01B802}" type="parTrans" cxnId="{4DE5A822-BA20-4F31-8785-EF6B0F12F585}">
      <dgm:prSet/>
      <dgm:spPr/>
      <dgm:t>
        <a:bodyPr/>
        <a:lstStyle/>
        <a:p>
          <a:endParaRPr lang="ru-RU"/>
        </a:p>
      </dgm:t>
    </dgm:pt>
    <dgm:pt modelId="{CA60F619-4728-466E-A494-7434559B40D4}" type="sibTrans" cxnId="{4DE5A822-BA20-4F31-8785-EF6B0F12F585}">
      <dgm:prSet/>
      <dgm:spPr>
        <a:solidFill>
          <a:srgbClr val="00B0F0">
            <a:alpha val="90000"/>
          </a:srgbClr>
        </a:solidFill>
      </dgm:spPr>
      <dgm:t>
        <a:bodyPr/>
        <a:lstStyle/>
        <a:p>
          <a:endParaRPr lang="ru-RU"/>
        </a:p>
      </dgm:t>
    </dgm:pt>
    <dgm:pt modelId="{98FE3609-89DD-49A2-89E0-D08A1042AA14}">
      <dgm:prSet phldrT="[Текст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Государственная регистрация ОИС в ЕГИСУ</a:t>
          </a:r>
        </a:p>
        <a:p>
          <a:pPr lvl="0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A818AC-987E-46C9-A892-757B76E3B5CA}" type="parTrans" cxnId="{368A0A64-2FDD-47CD-9CB0-650694D92202}">
      <dgm:prSet/>
      <dgm:spPr/>
      <dgm:t>
        <a:bodyPr/>
        <a:lstStyle/>
        <a:p>
          <a:endParaRPr lang="ru-RU"/>
        </a:p>
      </dgm:t>
    </dgm:pt>
    <dgm:pt modelId="{479FBCBA-014D-49FC-94F1-79A69E6C27FF}" type="sibTrans" cxnId="{368A0A64-2FDD-47CD-9CB0-650694D92202}">
      <dgm:prSet/>
      <dgm:spPr>
        <a:solidFill>
          <a:srgbClr val="00B0F0">
            <a:alpha val="90000"/>
          </a:srgbClr>
        </a:solidFill>
      </dgm:spPr>
      <dgm:t>
        <a:bodyPr/>
        <a:lstStyle/>
        <a:p>
          <a:endParaRPr lang="ru-RU" dirty="0"/>
        </a:p>
      </dgm:t>
    </dgm:pt>
    <dgm:pt modelId="{5DE9959A-BDF4-494B-9091-4CC4B8289549}">
      <dgm:prSet phldrT="[Текст]"/>
      <dgm:spPr/>
      <dgm:t>
        <a:bodyPr/>
        <a:lstStyle/>
        <a:p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Коммерциализация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AEC1DA-E46D-4E88-B02B-52A69C8D97F4}" type="parTrans" cxnId="{C2E09CCC-F77C-4875-ACE8-90F90EDB2147}">
      <dgm:prSet/>
      <dgm:spPr/>
      <dgm:t>
        <a:bodyPr/>
        <a:lstStyle/>
        <a:p>
          <a:endParaRPr lang="ru-RU"/>
        </a:p>
      </dgm:t>
    </dgm:pt>
    <dgm:pt modelId="{4208F9FA-D1C1-4621-B30F-2ED9BB4F7DDA}" type="sibTrans" cxnId="{C2E09CCC-F77C-4875-ACE8-90F90EDB2147}">
      <dgm:prSet/>
      <dgm:spPr/>
      <dgm:t>
        <a:bodyPr/>
        <a:lstStyle/>
        <a:p>
          <a:endParaRPr lang="ru-RU"/>
        </a:p>
      </dgm:t>
    </dgm:pt>
    <dgm:pt modelId="{34834CEB-1FFD-4C87-B895-896B7468FF92}">
      <dgm:prSet phldrT="[Текст]"/>
      <dgm:spPr/>
      <dgm:t>
        <a:bodyPr/>
        <a:lstStyle/>
        <a:p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Приемка. Ученый совет. Постановка на бухучет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48D426-5A66-4B39-9C53-034BF64D1636}" type="parTrans" cxnId="{5021AF08-8890-4142-B9EE-4F1900AE6112}">
      <dgm:prSet/>
      <dgm:spPr/>
      <dgm:t>
        <a:bodyPr/>
        <a:lstStyle/>
        <a:p>
          <a:endParaRPr lang="ru-RU"/>
        </a:p>
      </dgm:t>
    </dgm:pt>
    <dgm:pt modelId="{0A61C391-B811-459E-88F0-5501666C023C}" type="sibTrans" cxnId="{5021AF08-8890-4142-B9EE-4F1900AE6112}">
      <dgm:prSet/>
      <dgm:spPr>
        <a:solidFill>
          <a:srgbClr val="00B0F0">
            <a:alpha val="90000"/>
          </a:srgbClr>
        </a:solidFill>
      </dgm:spPr>
      <dgm:t>
        <a:bodyPr/>
        <a:lstStyle/>
        <a:p>
          <a:endParaRPr lang="ru-RU"/>
        </a:p>
      </dgm:t>
    </dgm:pt>
    <dgm:pt modelId="{CA919B86-7E63-4394-937C-B40DA80DC9AD}">
      <dgm:prSet phldrT="[Текст]"/>
      <dgm:spPr/>
      <dgm:t>
        <a:bodyPr/>
        <a:lstStyle/>
        <a:p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Подача заявки. Предварительная экспертиза. Приказ о создании РИД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A6CF180-9241-41FD-BDA6-304D285C7D1C}" type="parTrans" cxnId="{30B9CF46-303F-4D08-A703-539E37DCF370}">
      <dgm:prSet/>
      <dgm:spPr/>
      <dgm:t>
        <a:bodyPr/>
        <a:lstStyle/>
        <a:p>
          <a:endParaRPr lang="ru-RU"/>
        </a:p>
      </dgm:t>
    </dgm:pt>
    <dgm:pt modelId="{48B86F46-AEA2-446E-82FD-8AC0532B5268}" type="sibTrans" cxnId="{30B9CF46-303F-4D08-A703-539E37DCF370}">
      <dgm:prSet/>
      <dgm:spPr>
        <a:solidFill>
          <a:srgbClr val="00B0F0">
            <a:alpha val="90000"/>
          </a:srgbClr>
        </a:solidFill>
      </dgm:spPr>
      <dgm:t>
        <a:bodyPr/>
        <a:lstStyle/>
        <a:p>
          <a:endParaRPr lang="ru-RU"/>
        </a:p>
      </dgm:t>
    </dgm:pt>
    <dgm:pt modelId="{7BA96967-4D02-4FF6-AF5F-740286682839}" type="pres">
      <dgm:prSet presAssocID="{317027EC-0536-4967-AF90-DC0122DBC0A1}" presName="outerComposite" presStyleCnt="0">
        <dgm:presLayoutVars>
          <dgm:chMax val="5"/>
          <dgm:dir/>
          <dgm:resizeHandles val="exact"/>
        </dgm:presLayoutVars>
      </dgm:prSet>
      <dgm:spPr/>
    </dgm:pt>
    <dgm:pt modelId="{5D7F75A1-1DAF-4E8D-B258-B7BCBD522D78}" type="pres">
      <dgm:prSet presAssocID="{317027EC-0536-4967-AF90-DC0122DBC0A1}" presName="dummyMaxCanvas" presStyleCnt="0">
        <dgm:presLayoutVars/>
      </dgm:prSet>
      <dgm:spPr/>
    </dgm:pt>
    <dgm:pt modelId="{D6CEF93F-6DE8-4A3C-9F26-6BEA5041ED10}" type="pres">
      <dgm:prSet presAssocID="{317027EC-0536-4967-AF90-DC0122DBC0A1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A35C08-85F0-4B6E-A9AF-B63E09A66FFC}" type="pres">
      <dgm:prSet presAssocID="{317027EC-0536-4967-AF90-DC0122DBC0A1}" presName="FiveNodes_2" presStyleLbl="node1" presStyleIdx="1" presStyleCnt="5" custLinFactNeighborX="-7775" custLinFactNeighborY="12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3D516B-C57A-4160-A726-59952859AF60}" type="pres">
      <dgm:prSet presAssocID="{317027EC-0536-4967-AF90-DC0122DBC0A1}" presName="FiveNodes_3" presStyleLbl="node1" presStyleIdx="2" presStyleCnt="5" custLinFactNeighborX="-15334" custLinFactNeighborY="-24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9F59B8-B525-4F32-94B6-AB6316BAB739}" type="pres">
      <dgm:prSet presAssocID="{317027EC-0536-4967-AF90-DC0122DBC0A1}" presName="FiveNodes_4" presStyleLbl="node1" presStyleIdx="3" presStyleCnt="5" custLinFactNeighborX="-22677" custLinFactNeighborY="-60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C47C68-7B16-4B3F-A61D-C839939BA803}" type="pres">
      <dgm:prSet presAssocID="{317027EC-0536-4967-AF90-DC0122DBC0A1}" presName="FiveNodes_5" presStyleLbl="node1" presStyleIdx="4" presStyleCnt="5" custLinFactNeighborX="-30020" custLinFactNeighborY="24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6CF344-DB07-43D0-ABC1-11013FAF6C2A}" type="pres">
      <dgm:prSet presAssocID="{317027EC-0536-4967-AF90-DC0122DBC0A1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C08A6F-4297-47AA-9CED-011AD6F13172}" type="pres">
      <dgm:prSet presAssocID="{317027EC-0536-4967-AF90-DC0122DBC0A1}" presName="FiveConn_2-3" presStyleLbl="fgAccFollowNode1" presStyleIdx="1" presStyleCnt="4" custLinFactNeighborX="-65383" custLinFactNeighborY="-56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D00573-5D0E-4284-BE4F-5BEA7025A514}" type="pres">
      <dgm:prSet presAssocID="{317027EC-0536-4967-AF90-DC0122DBC0A1}" presName="FiveConn_3-4" presStyleLbl="fgAccFollowNode1" presStyleIdx="2" presStyleCnt="4" custLinFactX="-25161" custLinFactNeighborX="-100000" custLinFactNeighborY="-74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2D1AD0-B917-41D6-A6AE-F60D236B5C8E}" type="pres">
      <dgm:prSet presAssocID="{317027EC-0536-4967-AF90-DC0122DBC0A1}" presName="FiveConn_4-5" presStyleLbl="fgAccFollowNode1" presStyleIdx="3" presStyleCnt="4" custLinFactX="-96147" custLinFactNeighborX="-100000" custLinFactNeighborY="-37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9C129B-6100-4819-BEAB-202E628A4F29}" type="pres">
      <dgm:prSet presAssocID="{317027EC-0536-4967-AF90-DC0122DBC0A1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556B5E-D2DF-4A88-AFA9-20AD8AA8CA92}" type="pres">
      <dgm:prSet presAssocID="{317027EC-0536-4967-AF90-DC0122DBC0A1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1D1098-7530-4CD2-8DFD-6D39EED6440E}" type="pres">
      <dgm:prSet presAssocID="{317027EC-0536-4967-AF90-DC0122DBC0A1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1FCF5E-D138-444B-A356-040CCCAA549C}" type="pres">
      <dgm:prSet presAssocID="{317027EC-0536-4967-AF90-DC0122DBC0A1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3A44BA-5729-4B36-A0D0-39C11672F444}" type="pres">
      <dgm:prSet presAssocID="{317027EC-0536-4967-AF90-DC0122DBC0A1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65BECC8-8D83-4F00-8EB7-1E2E92638F85}" type="presOf" srcId="{5DE9959A-BDF4-494B-9091-4CC4B8289549}" destId="{CEC47C68-7B16-4B3F-A61D-C839939BA803}" srcOrd="0" destOrd="0" presId="urn:microsoft.com/office/officeart/2005/8/layout/vProcess5"/>
    <dgm:cxn modelId="{58DA1D6D-4D25-41F5-8817-204EE965447D}" type="presOf" srcId="{479FBCBA-014D-49FC-94F1-79A69E6C27FF}" destId="{412D1AD0-B917-41D6-A6AE-F60D236B5C8E}" srcOrd="0" destOrd="0" presId="urn:microsoft.com/office/officeart/2005/8/layout/vProcess5"/>
    <dgm:cxn modelId="{760C093B-47BF-4C5C-9F78-BB06477A24C8}" type="presOf" srcId="{CAB81AED-199E-4E11-A2C6-D9FCB2F8C2DD}" destId="{BF556B5E-D2DF-4A88-AFA9-20AD8AA8CA92}" srcOrd="1" destOrd="0" presId="urn:microsoft.com/office/officeart/2005/8/layout/vProcess5"/>
    <dgm:cxn modelId="{4CCBC9F9-D85F-4E35-8D29-084FAC21ACCE}" type="presOf" srcId="{98FE3609-89DD-49A2-89E0-D08A1042AA14}" destId="{AA9F59B8-B525-4F32-94B6-AB6316BAB739}" srcOrd="0" destOrd="0" presId="urn:microsoft.com/office/officeart/2005/8/layout/vProcess5"/>
    <dgm:cxn modelId="{859F8FCF-5EF7-4739-AAB6-930838DF77CE}" type="presOf" srcId="{CA919B86-7E63-4394-937C-B40DA80DC9AD}" destId="{D6CEF93F-6DE8-4A3C-9F26-6BEA5041ED10}" srcOrd="0" destOrd="0" presId="urn:microsoft.com/office/officeart/2005/8/layout/vProcess5"/>
    <dgm:cxn modelId="{25584EC3-7EA7-4180-A45C-EA2EE6039089}" type="presOf" srcId="{34834CEB-1FFD-4C87-B895-896B7468FF92}" destId="{1F3D516B-C57A-4160-A726-59952859AF60}" srcOrd="0" destOrd="0" presId="urn:microsoft.com/office/officeart/2005/8/layout/vProcess5"/>
    <dgm:cxn modelId="{C2E09CCC-F77C-4875-ACE8-90F90EDB2147}" srcId="{317027EC-0536-4967-AF90-DC0122DBC0A1}" destId="{5DE9959A-BDF4-494B-9091-4CC4B8289549}" srcOrd="4" destOrd="0" parTransId="{56AEC1DA-E46D-4E88-B02B-52A69C8D97F4}" sibTransId="{4208F9FA-D1C1-4621-B30F-2ED9BB4F7DDA}"/>
    <dgm:cxn modelId="{5021AF08-8890-4142-B9EE-4F1900AE6112}" srcId="{317027EC-0536-4967-AF90-DC0122DBC0A1}" destId="{34834CEB-1FFD-4C87-B895-896B7468FF92}" srcOrd="2" destOrd="0" parTransId="{9E48D426-5A66-4B39-9C53-034BF64D1636}" sibTransId="{0A61C391-B811-459E-88F0-5501666C023C}"/>
    <dgm:cxn modelId="{30B9CF46-303F-4D08-A703-539E37DCF370}" srcId="{317027EC-0536-4967-AF90-DC0122DBC0A1}" destId="{CA919B86-7E63-4394-937C-B40DA80DC9AD}" srcOrd="0" destOrd="0" parTransId="{AA6CF180-9241-41FD-BDA6-304D285C7D1C}" sibTransId="{48B86F46-AEA2-446E-82FD-8AC0532B5268}"/>
    <dgm:cxn modelId="{0C4A9168-E2BF-42A8-B00C-0345D1D13E5F}" type="presOf" srcId="{98FE3609-89DD-49A2-89E0-D08A1042AA14}" destId="{C61FCF5E-D138-444B-A356-040CCCAA549C}" srcOrd="1" destOrd="0" presId="urn:microsoft.com/office/officeart/2005/8/layout/vProcess5"/>
    <dgm:cxn modelId="{80B433FF-6BE2-40A2-9C8F-6354FF5E83E6}" type="presOf" srcId="{48B86F46-AEA2-446E-82FD-8AC0532B5268}" destId="{E56CF344-DB07-43D0-ABC1-11013FAF6C2A}" srcOrd="0" destOrd="0" presId="urn:microsoft.com/office/officeart/2005/8/layout/vProcess5"/>
    <dgm:cxn modelId="{368A0A64-2FDD-47CD-9CB0-650694D92202}" srcId="{317027EC-0536-4967-AF90-DC0122DBC0A1}" destId="{98FE3609-89DD-49A2-89E0-D08A1042AA14}" srcOrd="3" destOrd="0" parTransId="{E1A818AC-987E-46C9-A892-757B76E3B5CA}" sibTransId="{479FBCBA-014D-49FC-94F1-79A69E6C27FF}"/>
    <dgm:cxn modelId="{F08DDD98-09C7-488C-998C-0B8EC9D793A6}" type="presOf" srcId="{CA919B86-7E63-4394-937C-B40DA80DC9AD}" destId="{4D9C129B-6100-4819-BEAB-202E628A4F29}" srcOrd="1" destOrd="0" presId="urn:microsoft.com/office/officeart/2005/8/layout/vProcess5"/>
    <dgm:cxn modelId="{36343592-76BE-47B3-8277-258EAD78ADB9}" type="presOf" srcId="{317027EC-0536-4967-AF90-DC0122DBC0A1}" destId="{7BA96967-4D02-4FF6-AF5F-740286682839}" srcOrd="0" destOrd="0" presId="urn:microsoft.com/office/officeart/2005/8/layout/vProcess5"/>
    <dgm:cxn modelId="{A1D7C479-B1C9-4A78-90AB-B15FFB955337}" type="presOf" srcId="{CA60F619-4728-466E-A494-7434559B40D4}" destId="{F7C08A6F-4297-47AA-9CED-011AD6F13172}" srcOrd="0" destOrd="0" presId="urn:microsoft.com/office/officeart/2005/8/layout/vProcess5"/>
    <dgm:cxn modelId="{E736A5E9-2E1C-4309-B432-C64B62BB2D2C}" type="presOf" srcId="{34834CEB-1FFD-4C87-B895-896B7468FF92}" destId="{131D1098-7530-4CD2-8DFD-6D39EED6440E}" srcOrd="1" destOrd="0" presId="urn:microsoft.com/office/officeart/2005/8/layout/vProcess5"/>
    <dgm:cxn modelId="{B292B955-279A-433F-9B40-7A3EF404387E}" type="presOf" srcId="{0A61C391-B811-459E-88F0-5501666C023C}" destId="{E3D00573-5D0E-4284-BE4F-5BEA7025A514}" srcOrd="0" destOrd="0" presId="urn:microsoft.com/office/officeart/2005/8/layout/vProcess5"/>
    <dgm:cxn modelId="{F746105A-E4A4-449E-BA11-7CDC855E61B8}" type="presOf" srcId="{CAB81AED-199E-4E11-A2C6-D9FCB2F8C2DD}" destId="{B8A35C08-85F0-4B6E-A9AF-B63E09A66FFC}" srcOrd="0" destOrd="0" presId="urn:microsoft.com/office/officeart/2005/8/layout/vProcess5"/>
    <dgm:cxn modelId="{7BBD0CA4-DBDA-4BDC-B205-3506F338F124}" type="presOf" srcId="{5DE9959A-BDF4-494B-9091-4CC4B8289549}" destId="{A13A44BA-5729-4B36-A0D0-39C11672F444}" srcOrd="1" destOrd="0" presId="urn:microsoft.com/office/officeart/2005/8/layout/vProcess5"/>
    <dgm:cxn modelId="{4DE5A822-BA20-4F31-8785-EF6B0F12F585}" srcId="{317027EC-0536-4967-AF90-DC0122DBC0A1}" destId="{CAB81AED-199E-4E11-A2C6-D9FCB2F8C2DD}" srcOrd="1" destOrd="0" parTransId="{BD7FD1FC-566C-40B1-B4B3-86863A01B802}" sibTransId="{CA60F619-4728-466E-A494-7434559B40D4}"/>
    <dgm:cxn modelId="{9B8FE426-0193-439C-AF9A-F321787F563B}" type="presParOf" srcId="{7BA96967-4D02-4FF6-AF5F-740286682839}" destId="{5D7F75A1-1DAF-4E8D-B258-B7BCBD522D78}" srcOrd="0" destOrd="0" presId="urn:microsoft.com/office/officeart/2005/8/layout/vProcess5"/>
    <dgm:cxn modelId="{57A0BB0B-A1CA-4A8F-95A4-FAF85A5FAC6C}" type="presParOf" srcId="{7BA96967-4D02-4FF6-AF5F-740286682839}" destId="{D6CEF93F-6DE8-4A3C-9F26-6BEA5041ED10}" srcOrd="1" destOrd="0" presId="urn:microsoft.com/office/officeart/2005/8/layout/vProcess5"/>
    <dgm:cxn modelId="{84E7AA79-28B1-4F00-8A57-DD9EB6B244D4}" type="presParOf" srcId="{7BA96967-4D02-4FF6-AF5F-740286682839}" destId="{B8A35C08-85F0-4B6E-A9AF-B63E09A66FFC}" srcOrd="2" destOrd="0" presId="urn:microsoft.com/office/officeart/2005/8/layout/vProcess5"/>
    <dgm:cxn modelId="{A1EB76A4-CD25-4707-9FE9-3FD10BEBE5F5}" type="presParOf" srcId="{7BA96967-4D02-4FF6-AF5F-740286682839}" destId="{1F3D516B-C57A-4160-A726-59952859AF60}" srcOrd="3" destOrd="0" presId="urn:microsoft.com/office/officeart/2005/8/layout/vProcess5"/>
    <dgm:cxn modelId="{3DEB773F-94B4-4A32-B7FD-E3D8F95B9E5E}" type="presParOf" srcId="{7BA96967-4D02-4FF6-AF5F-740286682839}" destId="{AA9F59B8-B525-4F32-94B6-AB6316BAB739}" srcOrd="4" destOrd="0" presId="urn:microsoft.com/office/officeart/2005/8/layout/vProcess5"/>
    <dgm:cxn modelId="{D3D59255-23A2-4DB5-8F05-D74744D7E845}" type="presParOf" srcId="{7BA96967-4D02-4FF6-AF5F-740286682839}" destId="{CEC47C68-7B16-4B3F-A61D-C839939BA803}" srcOrd="5" destOrd="0" presId="urn:microsoft.com/office/officeart/2005/8/layout/vProcess5"/>
    <dgm:cxn modelId="{C90B04AD-A818-4353-8644-74B78D58817B}" type="presParOf" srcId="{7BA96967-4D02-4FF6-AF5F-740286682839}" destId="{E56CF344-DB07-43D0-ABC1-11013FAF6C2A}" srcOrd="6" destOrd="0" presId="urn:microsoft.com/office/officeart/2005/8/layout/vProcess5"/>
    <dgm:cxn modelId="{EACCC980-E071-4631-AF20-6C9C7F9CB1B4}" type="presParOf" srcId="{7BA96967-4D02-4FF6-AF5F-740286682839}" destId="{F7C08A6F-4297-47AA-9CED-011AD6F13172}" srcOrd="7" destOrd="0" presId="urn:microsoft.com/office/officeart/2005/8/layout/vProcess5"/>
    <dgm:cxn modelId="{ED01D69A-6ED8-48BF-9251-C76607932DEE}" type="presParOf" srcId="{7BA96967-4D02-4FF6-AF5F-740286682839}" destId="{E3D00573-5D0E-4284-BE4F-5BEA7025A514}" srcOrd="8" destOrd="0" presId="urn:microsoft.com/office/officeart/2005/8/layout/vProcess5"/>
    <dgm:cxn modelId="{AAC313B3-9345-407A-84A5-4AB941BC5CCB}" type="presParOf" srcId="{7BA96967-4D02-4FF6-AF5F-740286682839}" destId="{412D1AD0-B917-41D6-A6AE-F60D236B5C8E}" srcOrd="9" destOrd="0" presId="urn:microsoft.com/office/officeart/2005/8/layout/vProcess5"/>
    <dgm:cxn modelId="{F89201B3-DAA0-4011-ADE0-B045FF06F417}" type="presParOf" srcId="{7BA96967-4D02-4FF6-AF5F-740286682839}" destId="{4D9C129B-6100-4819-BEAB-202E628A4F29}" srcOrd="10" destOrd="0" presId="urn:microsoft.com/office/officeart/2005/8/layout/vProcess5"/>
    <dgm:cxn modelId="{7814892C-FD18-4311-B2B4-632AB2301374}" type="presParOf" srcId="{7BA96967-4D02-4FF6-AF5F-740286682839}" destId="{BF556B5E-D2DF-4A88-AFA9-20AD8AA8CA92}" srcOrd="11" destOrd="0" presId="urn:microsoft.com/office/officeart/2005/8/layout/vProcess5"/>
    <dgm:cxn modelId="{7EE5E612-9B5B-4868-9013-070B85542FCA}" type="presParOf" srcId="{7BA96967-4D02-4FF6-AF5F-740286682839}" destId="{131D1098-7530-4CD2-8DFD-6D39EED6440E}" srcOrd="12" destOrd="0" presId="urn:microsoft.com/office/officeart/2005/8/layout/vProcess5"/>
    <dgm:cxn modelId="{F08245C8-CD16-4E85-A1A8-54849921D832}" type="presParOf" srcId="{7BA96967-4D02-4FF6-AF5F-740286682839}" destId="{C61FCF5E-D138-444B-A356-040CCCAA549C}" srcOrd="13" destOrd="0" presId="urn:microsoft.com/office/officeart/2005/8/layout/vProcess5"/>
    <dgm:cxn modelId="{4EE00FCE-CC61-4976-A800-B3F4D244B86A}" type="presParOf" srcId="{7BA96967-4D02-4FF6-AF5F-740286682839}" destId="{A13A44BA-5729-4B36-A0D0-39C11672F444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D12695-DB63-41B3-A421-6B968D56A1E0}">
      <dsp:nvSpPr>
        <dsp:cNvPr id="0" name=""/>
        <dsp:cNvSpPr/>
      </dsp:nvSpPr>
      <dsp:spPr>
        <a:xfrm rot="16200000">
          <a:off x="366107" y="-380218"/>
          <a:ext cx="2371911" cy="3132347"/>
        </a:xfrm>
        <a:prstGeom prst="round1Rect">
          <a:avLst/>
        </a:prstGeom>
        <a:solidFill>
          <a:schemeClr val="tx2">
            <a:lumMod val="25000"/>
            <a:lumOff val="75000"/>
          </a:schemeClr>
        </a:solidFill>
        <a:ln w="57150" cap="rnd" cmpd="sng" algn="ctr">
          <a:solidFill>
            <a:srgbClr val="0070C0"/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новизна, оригинальность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-14111" y="0"/>
        <a:ext cx="3132347" cy="1778933"/>
      </dsp:txXfrm>
    </dsp:sp>
    <dsp:sp modelId="{5429BB24-F18E-4033-982D-37AD0DC507F3}">
      <dsp:nvSpPr>
        <dsp:cNvPr id="0" name=""/>
        <dsp:cNvSpPr/>
      </dsp:nvSpPr>
      <dsp:spPr>
        <a:xfrm>
          <a:off x="3061791" y="0"/>
          <a:ext cx="3188792" cy="2371911"/>
        </a:xfrm>
        <a:prstGeom prst="round1Rect">
          <a:avLst/>
        </a:prstGeom>
        <a:solidFill>
          <a:schemeClr val="bg1">
            <a:lumMod val="85000"/>
          </a:schemeClr>
        </a:solidFill>
        <a:ln w="57150">
          <a:solidFill>
            <a:srgbClr val="0070C0"/>
          </a:solidFill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степень готовности к внедрению</a:t>
          </a:r>
          <a:endParaRPr lang="ru-RU" sz="1600" kern="1200" dirty="0">
            <a:solidFill>
              <a:srgbClr val="0070C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61791" y="0"/>
        <a:ext cx="3188792" cy="1778933"/>
      </dsp:txXfrm>
    </dsp:sp>
    <dsp:sp modelId="{C137FDE3-30FF-4D19-A47D-DB83DB568B04}">
      <dsp:nvSpPr>
        <dsp:cNvPr id="0" name=""/>
        <dsp:cNvSpPr/>
      </dsp:nvSpPr>
      <dsp:spPr>
        <a:xfrm rot="10800000">
          <a:off x="-14111" y="2371911"/>
          <a:ext cx="3132347" cy="2371911"/>
        </a:xfrm>
        <a:prstGeom prst="round1Rect">
          <a:avLst/>
        </a:prstGeom>
        <a:solidFill>
          <a:schemeClr val="bg1">
            <a:lumMod val="85000"/>
          </a:schemeClr>
        </a:solidFill>
        <a:ln w="57150">
          <a:solidFill>
            <a:srgbClr val="0070C0"/>
          </a:solidFill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востребованность</a:t>
          </a:r>
          <a:endParaRPr lang="ru-RU" sz="1600" kern="1200" dirty="0">
            <a:solidFill>
              <a:srgbClr val="0070C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-14111" y="2964888"/>
        <a:ext cx="3132347" cy="1778933"/>
      </dsp:txXfrm>
    </dsp:sp>
    <dsp:sp modelId="{B7F516BE-6E1F-4868-95AE-A2DDCA959682}">
      <dsp:nvSpPr>
        <dsp:cNvPr id="0" name=""/>
        <dsp:cNvSpPr/>
      </dsp:nvSpPr>
      <dsp:spPr>
        <a:xfrm rot="5400000">
          <a:off x="3498455" y="1991692"/>
          <a:ext cx="2371911" cy="3132347"/>
        </a:xfrm>
        <a:prstGeom prst="round1Rect">
          <a:avLst/>
        </a:prstGeom>
        <a:solidFill>
          <a:schemeClr val="tx2">
            <a:lumMod val="25000"/>
            <a:lumOff val="75000"/>
          </a:schemeClr>
        </a:solidFill>
        <a:ln w="57150" cap="rnd" cmpd="sng" algn="ctr">
          <a:solidFill>
            <a:srgbClr val="0070C0"/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возможность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распространения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3118237" y="2964888"/>
        <a:ext cx="3132347" cy="1778933"/>
      </dsp:txXfrm>
    </dsp:sp>
    <dsp:sp modelId="{B5D7D023-813D-485E-8ECD-C4D59236E9ED}">
      <dsp:nvSpPr>
        <dsp:cNvPr id="0" name=""/>
        <dsp:cNvSpPr/>
      </dsp:nvSpPr>
      <dsp:spPr>
        <a:xfrm>
          <a:off x="1404156" y="1737881"/>
          <a:ext cx="3283552" cy="1664500"/>
        </a:xfrm>
        <a:prstGeom prst="roundRect">
          <a:avLst/>
        </a:prstGeom>
        <a:solidFill>
          <a:schemeClr val="bg1"/>
        </a:solidFill>
        <a:ln w="57150" cap="rnd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Основные критерии экспертной оценки</a:t>
          </a:r>
          <a:endParaRPr lang="ru-RU" sz="1600" b="1" kern="1200" dirty="0">
            <a:solidFill>
              <a:srgbClr val="0070C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85410" y="1819135"/>
        <a:ext cx="3121044" cy="15019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CEF93F-6DE8-4A3C-9F26-6BEA5041ED10}">
      <dsp:nvSpPr>
        <dsp:cNvPr id="0" name=""/>
        <dsp:cNvSpPr/>
      </dsp:nvSpPr>
      <dsp:spPr>
        <a:xfrm>
          <a:off x="0" y="0"/>
          <a:ext cx="3825785" cy="68047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Подача заявки. Предварительная экспертиза. Приказ о создании РИД</a:t>
          </a:r>
          <a:endParaRPr lang="ru-RU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930" y="19930"/>
        <a:ext cx="3011884" cy="640615"/>
      </dsp:txXfrm>
    </dsp:sp>
    <dsp:sp modelId="{B8A35C08-85F0-4B6E-A9AF-B63E09A66FFC}">
      <dsp:nvSpPr>
        <dsp:cNvPr id="0" name=""/>
        <dsp:cNvSpPr/>
      </dsp:nvSpPr>
      <dsp:spPr>
        <a:xfrm>
          <a:off x="0" y="783247"/>
          <a:ext cx="3825785" cy="68047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Создание и доработка РИД. Экспертиза. </a:t>
          </a:r>
          <a:endParaRPr lang="ru-RU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930" y="803177"/>
        <a:ext cx="3057924" cy="640615"/>
      </dsp:txXfrm>
    </dsp:sp>
    <dsp:sp modelId="{1F3D516B-C57A-4160-A726-59952859AF60}">
      <dsp:nvSpPr>
        <dsp:cNvPr id="0" name=""/>
        <dsp:cNvSpPr/>
      </dsp:nvSpPr>
      <dsp:spPr>
        <a:xfrm>
          <a:off x="0" y="1533450"/>
          <a:ext cx="3825785" cy="68047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Приемка. Ученый совет. Постановка на бухучет</a:t>
          </a:r>
          <a:endParaRPr lang="ru-RU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930" y="1553380"/>
        <a:ext cx="3057924" cy="640615"/>
      </dsp:txXfrm>
    </dsp:sp>
    <dsp:sp modelId="{AA9F59B8-B525-4F32-94B6-AB6316BAB739}">
      <dsp:nvSpPr>
        <dsp:cNvPr id="0" name=""/>
        <dsp:cNvSpPr/>
      </dsp:nvSpPr>
      <dsp:spPr>
        <a:xfrm>
          <a:off x="0" y="2283646"/>
          <a:ext cx="3825785" cy="68047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Государственная регистрация ОИС в ЕГИСУ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930" y="2303576"/>
        <a:ext cx="3057924" cy="640615"/>
      </dsp:txXfrm>
    </dsp:sp>
    <dsp:sp modelId="{CEC47C68-7B16-4B3F-A61D-C839939BA803}">
      <dsp:nvSpPr>
        <dsp:cNvPr id="0" name=""/>
        <dsp:cNvSpPr/>
      </dsp:nvSpPr>
      <dsp:spPr>
        <a:xfrm>
          <a:off x="0" y="3099944"/>
          <a:ext cx="3825785" cy="68047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Коммерциализация</a:t>
          </a:r>
          <a:endParaRPr lang="ru-RU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930" y="3119874"/>
        <a:ext cx="3057924" cy="640615"/>
      </dsp:txXfrm>
    </dsp:sp>
    <dsp:sp modelId="{E56CF344-DB07-43D0-ABC1-11013FAF6C2A}">
      <dsp:nvSpPr>
        <dsp:cNvPr id="0" name=""/>
        <dsp:cNvSpPr/>
      </dsp:nvSpPr>
      <dsp:spPr>
        <a:xfrm>
          <a:off x="3383475" y="497125"/>
          <a:ext cx="442309" cy="442309"/>
        </a:xfrm>
        <a:prstGeom prst="downArrow">
          <a:avLst>
            <a:gd name="adj1" fmla="val 55000"/>
            <a:gd name="adj2" fmla="val 45000"/>
          </a:avLst>
        </a:prstGeom>
        <a:solidFill>
          <a:srgbClr val="00B0F0">
            <a:alpha val="90000"/>
          </a:srgbClr>
        </a:solidFill>
        <a:ln w="15875" cap="rnd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3482995" y="497125"/>
        <a:ext cx="243269" cy="332838"/>
      </dsp:txXfrm>
    </dsp:sp>
    <dsp:sp modelId="{F7C08A6F-4297-47AA-9CED-011AD6F13172}">
      <dsp:nvSpPr>
        <dsp:cNvPr id="0" name=""/>
        <dsp:cNvSpPr/>
      </dsp:nvSpPr>
      <dsp:spPr>
        <a:xfrm>
          <a:off x="3379972" y="1247324"/>
          <a:ext cx="442309" cy="442309"/>
        </a:xfrm>
        <a:prstGeom prst="downArrow">
          <a:avLst>
            <a:gd name="adj1" fmla="val 55000"/>
            <a:gd name="adj2" fmla="val 45000"/>
          </a:avLst>
        </a:prstGeom>
        <a:solidFill>
          <a:srgbClr val="00B0F0">
            <a:alpha val="90000"/>
          </a:srgbClr>
        </a:solidFill>
        <a:ln w="15875" cap="rnd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3479492" y="1247324"/>
        <a:ext cx="243269" cy="332838"/>
      </dsp:txXfrm>
    </dsp:sp>
    <dsp:sp modelId="{E3D00573-5D0E-4284-BE4F-5BEA7025A514}">
      <dsp:nvSpPr>
        <dsp:cNvPr id="0" name=""/>
        <dsp:cNvSpPr/>
      </dsp:nvSpPr>
      <dsp:spPr>
        <a:xfrm>
          <a:off x="3401260" y="2002706"/>
          <a:ext cx="442309" cy="442309"/>
        </a:xfrm>
        <a:prstGeom prst="downArrow">
          <a:avLst>
            <a:gd name="adj1" fmla="val 55000"/>
            <a:gd name="adj2" fmla="val 45000"/>
          </a:avLst>
        </a:prstGeom>
        <a:solidFill>
          <a:srgbClr val="00B0F0">
            <a:alpha val="90000"/>
          </a:srgbClr>
        </a:solidFill>
        <a:ln w="15875" cap="rnd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3500780" y="2002706"/>
        <a:ext cx="243269" cy="332838"/>
      </dsp:txXfrm>
    </dsp:sp>
    <dsp:sp modelId="{412D1AD0-B917-41D6-A6AE-F60D236B5C8E}">
      <dsp:nvSpPr>
        <dsp:cNvPr id="0" name=""/>
        <dsp:cNvSpPr/>
      </dsp:nvSpPr>
      <dsp:spPr>
        <a:xfrm>
          <a:off x="3372975" y="2801778"/>
          <a:ext cx="442309" cy="442309"/>
        </a:xfrm>
        <a:prstGeom prst="downArrow">
          <a:avLst>
            <a:gd name="adj1" fmla="val 55000"/>
            <a:gd name="adj2" fmla="val 45000"/>
          </a:avLst>
        </a:prstGeom>
        <a:solidFill>
          <a:srgbClr val="00B0F0">
            <a:alpha val="90000"/>
          </a:srgbClr>
        </a:solidFill>
        <a:ln w="15875" cap="rnd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>
        <a:off x="3472495" y="2801778"/>
        <a:ext cx="243269" cy="3328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C7C4-A441-412C-8FCE-DF60FBBD723B}" type="datetimeFigureOut">
              <a:rPr lang="ru-RU" smtClean="0"/>
              <a:t>12.11.2019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9E41BE2-CA17-484F-8597-B3E642684F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0649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C7C4-A441-412C-8FCE-DF60FBBD723B}" type="datetimeFigureOut">
              <a:rPr lang="ru-RU" smtClean="0"/>
              <a:t>12.11.2019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9E41BE2-CA17-484F-8597-B3E642684F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3210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C7C4-A441-412C-8FCE-DF60FBBD723B}" type="datetimeFigureOut">
              <a:rPr lang="ru-RU" smtClean="0"/>
              <a:t>12.11.2019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9E41BE2-CA17-484F-8597-B3E642684F4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7475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C7C4-A441-412C-8FCE-DF60FBBD723B}" type="datetimeFigureOut">
              <a:rPr lang="ru-RU" smtClean="0"/>
              <a:t>12.11.2019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9E41BE2-CA17-484F-8597-B3E642684F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3814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C7C4-A441-412C-8FCE-DF60FBBD723B}" type="datetimeFigureOut">
              <a:rPr lang="ru-RU" smtClean="0"/>
              <a:t>12.11.2019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9E41BE2-CA17-484F-8597-B3E642684F4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86908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C7C4-A441-412C-8FCE-DF60FBBD723B}" type="datetimeFigureOut">
              <a:rPr lang="ru-RU" smtClean="0"/>
              <a:t>12.11.2019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9E41BE2-CA17-484F-8597-B3E642684F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8899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C7C4-A441-412C-8FCE-DF60FBBD723B}" type="datetimeFigureOut">
              <a:rPr lang="ru-RU" smtClean="0"/>
              <a:t>12.11.2019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41BE2-CA17-484F-8597-B3E642684F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6852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C7C4-A441-412C-8FCE-DF60FBBD723B}" type="datetimeFigureOut">
              <a:rPr lang="ru-RU" smtClean="0"/>
              <a:t>12.11.2019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41BE2-CA17-484F-8597-B3E642684F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2217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C7C4-A441-412C-8FCE-DF60FBBD723B}" type="datetimeFigureOut">
              <a:rPr lang="ru-RU" smtClean="0"/>
              <a:t>12.11.2019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41BE2-CA17-484F-8597-B3E642684F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8184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C7C4-A441-412C-8FCE-DF60FBBD723B}" type="datetimeFigureOut">
              <a:rPr lang="ru-RU" smtClean="0"/>
              <a:t>12.11.2019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9E41BE2-CA17-484F-8597-B3E642684F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922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C7C4-A441-412C-8FCE-DF60FBBD723B}" type="datetimeFigureOut">
              <a:rPr lang="ru-RU" smtClean="0"/>
              <a:t>12.11.2019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9E41BE2-CA17-484F-8597-B3E642684F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1599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C7C4-A441-412C-8FCE-DF60FBBD723B}" type="datetimeFigureOut">
              <a:rPr lang="ru-RU" smtClean="0"/>
              <a:t>12.11.2019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9E41BE2-CA17-484F-8597-B3E642684F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808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C7C4-A441-412C-8FCE-DF60FBBD723B}" type="datetimeFigureOut">
              <a:rPr lang="ru-RU" smtClean="0"/>
              <a:t>12.11.2019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41BE2-CA17-484F-8597-B3E642684F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837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C7C4-A441-412C-8FCE-DF60FBBD723B}" type="datetimeFigureOut">
              <a:rPr lang="ru-RU" smtClean="0"/>
              <a:t>12.11.2019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41BE2-CA17-484F-8597-B3E642684F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537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C7C4-A441-412C-8FCE-DF60FBBD723B}" type="datetimeFigureOut">
              <a:rPr lang="ru-RU" smtClean="0"/>
              <a:t>12.11.2019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41BE2-CA17-484F-8597-B3E642684F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394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C7C4-A441-412C-8FCE-DF60FBBD723B}" type="datetimeFigureOut">
              <a:rPr lang="ru-RU" smtClean="0"/>
              <a:t>12.11.2019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9E41BE2-CA17-484F-8597-B3E642684F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75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CC7C4-A441-412C-8FCE-DF60FBBD723B}" type="datetimeFigureOut">
              <a:rPr lang="ru-RU" smtClean="0"/>
              <a:t>12.11.2019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9E41BE2-CA17-484F-8597-B3E642684F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929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  <p:sldLayoutId id="2147483739" r:id="rId15"/>
    <p:sldLayoutId id="214748374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hyperlink" Target="mailto:asp@kuz-edu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044" y="2895942"/>
            <a:ext cx="2057400" cy="2794202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419" y="2177807"/>
            <a:ext cx="1660793" cy="3302713"/>
          </a:xfrm>
          <a:prstGeom prst="rect">
            <a:avLst/>
          </a:prstGeom>
        </p:spPr>
      </p:pic>
      <p:pic>
        <p:nvPicPr>
          <p:cNvPr id="6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2276" y="2177807"/>
            <a:ext cx="2094985" cy="1824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087689" y="2316609"/>
            <a:ext cx="132957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КРИПКиПРО</a:t>
            </a:r>
            <a:endParaRPr lang="ru-RU" sz="13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3366483" y="2316609"/>
            <a:ext cx="2955793" cy="424525"/>
          </a:xfrm>
          <a:prstGeom prst="right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" name="Прямоугольник 1"/>
          <p:cNvSpPr/>
          <p:nvPr/>
        </p:nvSpPr>
        <p:spPr>
          <a:xfrm>
            <a:off x="3098494" y="1211852"/>
            <a:ext cx="563512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100" b="1" dirty="0">
                <a:solidFill>
                  <a:srgbClr val="002060"/>
                </a:solidFill>
                <a:latin typeface="Times New Roman" pitchFamily="18" charset="0"/>
                <a:ea typeface="Yu Mincho Light" pitchFamily="18" charset="-128"/>
                <a:cs typeface="Times New Roman" pitchFamily="18" charset="0"/>
              </a:rPr>
              <a:t>«Интеллектуальная собственность в ОО»</a:t>
            </a:r>
            <a:br>
              <a:rPr lang="ru-RU" sz="2100" b="1" dirty="0">
                <a:solidFill>
                  <a:srgbClr val="002060"/>
                </a:solidFill>
                <a:latin typeface="Times New Roman" pitchFamily="18" charset="0"/>
                <a:ea typeface="Yu Mincho Light" pitchFamily="18" charset="-128"/>
                <a:cs typeface="Times New Roman" pitchFamily="18" charset="0"/>
              </a:rPr>
            </a:b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46697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421982" y="743762"/>
            <a:ext cx="65" cy="226979"/>
          </a:xfrm>
          <a:prstGeom prst="rect">
            <a:avLst/>
          </a:prstGeom>
          <a:solidFill>
            <a:srgbClr val="F9F9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19044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altLang="ru-RU" sz="1350" dirty="0"/>
          </a:p>
        </p:txBody>
      </p:sp>
      <p:sp>
        <p:nvSpPr>
          <p:cNvPr id="12" name="TextBox 11"/>
          <p:cNvSpPr txBox="1"/>
          <p:nvPr/>
        </p:nvSpPr>
        <p:spPr>
          <a:xfrm>
            <a:off x="1987378" y="1181870"/>
            <a:ext cx="5724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дохода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395949" y="1807454"/>
            <a:ext cx="3139807" cy="77290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 от использования ИОС, 100%</a:t>
            </a:r>
            <a:endParaRPr lang="ru-RU" sz="135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3643581" y="2580362"/>
            <a:ext cx="348495" cy="8383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7" name="Стрелка вниз 16"/>
          <p:cNvSpPr/>
          <p:nvPr/>
        </p:nvSpPr>
        <p:spPr>
          <a:xfrm>
            <a:off x="5939383" y="2580362"/>
            <a:ext cx="348495" cy="8383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857080" y="3418672"/>
            <a:ext cx="2714126" cy="57012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Авторское вознаграждение, %</a:t>
            </a:r>
            <a:endParaRPr lang="ru-RU" sz="135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248744" y="3418672"/>
            <a:ext cx="3197478" cy="116134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на развитие Института, %</a:t>
            </a:r>
          </a:p>
          <a:p>
            <a:r>
              <a:rPr lang="ru-RU" sz="13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вознаграждение за содействие в коммерциализации ИОС;</a:t>
            </a:r>
          </a:p>
          <a:p>
            <a:r>
              <a:rPr lang="ru-RU" sz="13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прочие расходы</a:t>
            </a:r>
            <a:endParaRPr lang="ru-RU" sz="135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5167" y="4068535"/>
            <a:ext cx="1486699" cy="1341976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7483" y="4359144"/>
            <a:ext cx="2057477" cy="1336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40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75622" y="1089292"/>
            <a:ext cx="6966475" cy="3866233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ru-RU" sz="2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Контакты</a:t>
            </a:r>
            <a:r>
              <a:rPr lang="ru-RU" sz="2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1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тел.: 8(3842)31-15-89 </a:t>
            </a:r>
          </a:p>
          <a:p>
            <a:pPr marL="0" indent="0" algn="r">
              <a:buNone/>
            </a:pP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почта: </a:t>
            </a:r>
            <a:r>
              <a:rPr lang="en-US" sz="2100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asp</a:t>
            </a:r>
            <a:r>
              <a:rPr lang="ru-RU" sz="2100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@</a:t>
            </a:r>
            <a:r>
              <a:rPr lang="en-US" sz="2100" b="1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kuz</a:t>
            </a:r>
            <a:r>
              <a:rPr lang="ru-RU" sz="2100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-</a:t>
            </a:r>
            <a:r>
              <a:rPr lang="en-US" sz="2100" b="1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edu</a:t>
            </a:r>
            <a:r>
              <a:rPr lang="ru-RU" sz="2100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</a:t>
            </a:r>
            <a:r>
              <a:rPr lang="en-US" sz="2100" b="1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ru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ru-RU" sz="19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 А. Коровина</a:t>
            </a:r>
            <a:r>
              <a:rPr lang="ru-RU" sz="19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9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9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ru-RU" sz="19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зав. лаб. НМС управления </a:t>
            </a:r>
          </a:p>
          <a:p>
            <a:pPr marL="0" indent="0" algn="r">
              <a:buNone/>
            </a:pPr>
            <a:r>
              <a:rPr lang="ru-RU" sz="19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интеллектуальной </a:t>
            </a:r>
            <a:r>
              <a:rPr lang="ru-RU" sz="195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собственностью</a:t>
            </a:r>
            <a:endParaRPr lang="ru-RU" sz="195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5622" y="1089292"/>
            <a:ext cx="2143125" cy="1421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77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264186" y="2019416"/>
            <a:ext cx="6892112" cy="295390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Объекты интеллектуальной собственности (ст. 1259 ГК РФ)</a:t>
            </a:r>
            <a:endParaRPr lang="ru-RU" sz="1800" b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541966" y="2418051"/>
            <a:ext cx="3133817" cy="166989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6680" tIns="106680" rIns="106680" bIns="106680" numCol="1" spcCol="1270" anchor="ctr" anchorCtr="0">
            <a:noAutofit/>
          </a:bodyPr>
          <a:lstStyle/>
          <a:p>
            <a:pPr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Научно-техническая сфера</a:t>
            </a:r>
            <a:endParaRPr lang="ru-RU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8588" lvl="1" indent="-128588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Изобретения</a:t>
            </a:r>
            <a:endParaRPr lang="ru-RU" sz="1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8588" lvl="1" indent="-128588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Промышленные образцы</a:t>
            </a:r>
            <a:endParaRPr lang="ru-RU" sz="1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8588" lvl="1" indent="-128588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Полезные модели</a:t>
            </a:r>
            <a:endParaRPr lang="ru-RU" sz="1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8588" lvl="1" indent="-128588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Товарные знаки, НМПТ</a:t>
            </a:r>
            <a:endParaRPr lang="ru-RU" sz="1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8588" lvl="1" indent="-128588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Другие</a:t>
            </a:r>
            <a:endParaRPr lang="ru-RU" sz="1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23920" y="2359007"/>
            <a:ext cx="3286322" cy="166989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2682" tIns="122682" rIns="122682" bIns="122682" numCol="1" spcCol="1270" anchor="ctr" anchorCtr="0">
            <a:noAutofit/>
          </a:bodyPr>
          <a:lstStyle/>
          <a:p>
            <a:pPr defTabSz="76676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Гуманитарная сфера</a:t>
            </a:r>
            <a:endParaRPr lang="ru-RU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8588" lvl="1" indent="-128588" defTabSz="600075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Произведения литературы, науки, искусства</a:t>
            </a:r>
            <a:endParaRPr lang="ru-RU" sz="1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8588" lvl="1" indent="-128588" defTabSz="600075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5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Базы данных</a:t>
            </a:r>
            <a:endParaRPr lang="ru-RU" sz="15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8588" lvl="1" indent="-128588" defTabSz="600075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для ЭВМ</a:t>
            </a:r>
            <a:endParaRPr lang="ru-RU" sz="1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8588" lvl="1" indent="-128588" defTabSz="600075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Другие</a:t>
            </a:r>
            <a:endParaRPr lang="ru-RU" sz="1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2396169" y="4087946"/>
            <a:ext cx="602548" cy="6279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3" name="Стрелка вниз 12"/>
          <p:cNvSpPr/>
          <p:nvPr/>
        </p:nvSpPr>
        <p:spPr>
          <a:xfrm>
            <a:off x="6666583" y="4087946"/>
            <a:ext cx="602548" cy="6721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4" name="Овал 13"/>
          <p:cNvSpPr/>
          <p:nvPr/>
        </p:nvSpPr>
        <p:spPr>
          <a:xfrm>
            <a:off x="1953804" y="4760109"/>
            <a:ext cx="1487277" cy="743639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Авторское право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6224218" y="4804310"/>
            <a:ext cx="1487277" cy="743639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Патентное право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23920" y="1074967"/>
            <a:ext cx="72518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57175"/>
            <a:r>
              <a:rPr lang="ru-RU" sz="135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Автором</a:t>
            </a:r>
            <a:r>
              <a:rPr lang="ru-RU" sz="1350" b="1" dirty="0">
                <a:latin typeface="Times New Roman" panose="02020603050405020304" pitchFamily="18" charset="0"/>
              </a:rPr>
              <a:t> произведения науки, литературы или искусства признается гражданин, творческим трудом которого оно создано. Лицо, указанное в качестве автора на оригинале или экземпляре произведения либо иным образом … считается его автором, если не доказано иное</a:t>
            </a:r>
            <a:r>
              <a:rPr lang="ru-RU" sz="135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2389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7242" y="969844"/>
            <a:ext cx="7514035" cy="907575"/>
          </a:xfrm>
        </p:spPr>
        <p:txBody>
          <a:bodyPr>
            <a:normAutofit/>
          </a:bodyPr>
          <a:lstStyle/>
          <a:p>
            <a:pPr algn="r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комиссии 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экспертизе и 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оценке</a:t>
            </a:r>
            <a:b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 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интеллектуальной деятельности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3233" y="1717060"/>
            <a:ext cx="7688044" cy="428369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комиссии: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экспертиза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структурного, жанрового, видового соответствия РИД общим требованиям; 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соответствия количественных и качественных характеристик РИД требованиям служебного задания или договора авторского заказа;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новизны, востребованности потенциальными потребителями, степени готовности к внедрению, первоначальной стоимости, срока полезного использования, перспектив коммерческого использования РИД;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оформление документов, необходимых для постановки РИД на бухгалтерский учет в качестве объекта интеллектуальной собственности (нематериального актива).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105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6684" y="1075286"/>
            <a:ext cx="7514035" cy="685800"/>
          </a:xfrm>
        </p:spPr>
        <p:txBody>
          <a:bodyPr>
            <a:normAutofit/>
          </a:bodyPr>
          <a:lstStyle/>
          <a:p>
            <a:pPr algn="r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документов, представляемых в комиссию: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3233" y="1645410"/>
            <a:ext cx="7514035" cy="369854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sz="25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</a:t>
            </a:r>
            <a:r>
              <a:rPr lang="ru-RU" sz="25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5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копию </a:t>
            </a:r>
            <a:r>
              <a:rPr lang="ru-RU" sz="25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документа, на основании которого создан </a:t>
            </a:r>
            <a:r>
              <a:rPr lang="ru-RU" sz="25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РИД;</a:t>
            </a:r>
            <a:endParaRPr lang="ru-RU" sz="25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5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5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произведения науки – текст произведения на бумажном и на электронном носителе; экземпляр произведения на бумажном носителе должен содержать собственноручную подпись автора / всех соавторов;</a:t>
            </a:r>
          </a:p>
          <a:p>
            <a:pPr algn="just"/>
            <a:r>
              <a:rPr lang="ru-RU" sz="25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5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базы данных – материалы, идентифицирующие базу данных, оформленные в соответствии с рекомендациями Федеральной службы по интеллектуальной собственности, на бумажном (2 экземпляра) и на электронном носителе; оба экземпляра произведения на бумажном носителе должны содержать собственноручную подпись автора / всех соавторов;</a:t>
            </a:r>
          </a:p>
          <a:p>
            <a:pPr algn="just"/>
            <a:r>
              <a:rPr lang="ru-RU" sz="25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</a:t>
            </a:r>
            <a:r>
              <a:rPr lang="ru-RU" sz="25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аннотации (на русском языке, с указанием ключевых слов и возможных направлений (способов) использования, </a:t>
            </a:r>
            <a:r>
              <a:rPr lang="ru-RU" sz="25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 </a:t>
            </a:r>
            <a:r>
              <a:rPr lang="ru-RU" sz="25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экз.);</a:t>
            </a:r>
          </a:p>
          <a:p>
            <a:pPr algn="just"/>
            <a:r>
              <a:rPr lang="ru-RU" sz="25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оригинал </a:t>
            </a:r>
            <a:r>
              <a:rPr lang="ru-RU" sz="25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2-х рецензий на РИД.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2150" y="4930737"/>
            <a:ext cx="1712021" cy="1070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18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781239749"/>
              </p:ext>
            </p:extLst>
          </p:nvPr>
        </p:nvGraphicFramePr>
        <p:xfrm>
          <a:off x="2278989" y="1035092"/>
          <a:ext cx="6264696" cy="47438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330287" y="1030765"/>
            <a:ext cx="495759" cy="432136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Экспертно-оценочная комиссия определяет</a:t>
            </a:r>
            <a:r>
              <a:rPr lang="ru-RU" sz="1500" b="1" dirty="0">
                <a:solidFill>
                  <a:schemeClr val="tx1"/>
                </a:solidFill>
              </a:rPr>
              <a:t>:</a:t>
            </a:r>
            <a:endParaRPr lang="ru-RU" sz="15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05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8186" y="1023583"/>
            <a:ext cx="7514035" cy="580883"/>
          </a:xfrm>
        </p:spPr>
        <p:txBody>
          <a:bodyPr>
            <a:normAutofit/>
          </a:bodyPr>
          <a:lstStyle/>
          <a:p>
            <a:pPr algn="r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ЭО комиссии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3233" y="1461164"/>
            <a:ext cx="7728988" cy="4539586"/>
          </a:xfrm>
        </p:spPr>
        <p:txBody>
          <a:bodyPr>
            <a:normAutofit fontScale="40000" lnSpcReduction="20000"/>
          </a:bodyPr>
          <a:lstStyle/>
          <a:p>
            <a:pPr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 и наименование рассмотренного РИД</a:t>
            </a:r>
          </a:p>
          <a:p>
            <a:pPr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соответствие характеристик РИД требованиям </a:t>
            </a:r>
          </a:p>
          <a:p>
            <a:pPr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 востребованности РИД </a:t>
            </a:r>
          </a:p>
          <a:p>
            <a:pPr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  готовности РИД к внедрению </a:t>
            </a:r>
          </a:p>
          <a:p>
            <a:pPr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первоначальной стоимости</a:t>
            </a:r>
          </a:p>
          <a:p>
            <a:pPr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ожидаемого полезного использования РИД</a:t>
            </a:r>
          </a:p>
          <a:p>
            <a:pPr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выявленных недостатков РИД</a:t>
            </a:r>
          </a:p>
          <a:p>
            <a:pPr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относительно приемки РИД</a:t>
            </a:r>
          </a:p>
          <a:p>
            <a:pPr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рекомендуемая форма правовой охраны и перспектив коммерциализации РИД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732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909" y="1191816"/>
            <a:ext cx="6709086" cy="392547"/>
          </a:xfrm>
        </p:spPr>
        <p:txBody>
          <a:bodyPr>
            <a:normAutofit fontScale="90000"/>
          </a:bodyPr>
          <a:lstStyle/>
          <a:p>
            <a:pPr algn="r"/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оформления и заимствования</a:t>
            </a:r>
            <a:endParaRPr lang="ru-RU" sz="21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08043" y="1700040"/>
            <a:ext cx="7642952" cy="3552997"/>
          </a:xfrm>
        </p:spPr>
        <p:txBody>
          <a:bodyPr>
            <a:normAutofit/>
          </a:bodyPr>
          <a:lstStyle/>
          <a:p>
            <a:pPr marL="214313" indent="-214313">
              <a:buFont typeface="Wingdings" panose="05000000000000000000" pitchFamily="2" charset="2"/>
              <a:buChar char="ü"/>
            </a:pP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ГОСТ 7.60-2003 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стандартов по информации, библиотечному и издательскому делу… </a:t>
            </a:r>
          </a:p>
          <a:p>
            <a:pPr marL="428625" indent="-428625">
              <a:buFont typeface="Wingdings" panose="05000000000000000000" pitchFamily="2" charset="2"/>
              <a:buChar char="ü"/>
            </a:pP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ГОСТ 7.0.5–2008 - 257 Правила цитирования и библиографического описания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0757" y="2873337"/>
            <a:ext cx="1900238" cy="1071563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215478" y="3201262"/>
            <a:ext cx="6873656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Цитата – дословная выдержка из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текста.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ГК РФ статья 1274 , 1259:</a:t>
            </a: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Имя автора и произведение</a:t>
            </a:r>
          </a:p>
          <a:p>
            <a:pPr marL="342900" indent="-342900">
              <a:buFontTx/>
              <a:buChar char="-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 заимствования</a:t>
            </a:r>
          </a:p>
          <a:p>
            <a:pPr marL="342900" indent="-342900">
              <a:buFontTx/>
              <a:buChar char="-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Свободное использование иллюстраций</a:t>
            </a:r>
          </a:p>
          <a:p>
            <a:pPr marL="342900" indent="-342900">
              <a:buFontTx/>
              <a:buChar char="-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Сюжет произведения</a:t>
            </a:r>
          </a:p>
          <a:p>
            <a:pPr marL="342900" indent="-342900">
              <a:buFontTx/>
              <a:buChar char="-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Названия произведений под охраной </a:t>
            </a: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399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06285" y="1125715"/>
            <a:ext cx="2628899" cy="268607"/>
          </a:xfrm>
        </p:spPr>
        <p:txBody>
          <a:bodyPr>
            <a:noAutofit/>
          </a:bodyPr>
          <a:lstStyle/>
          <a:p>
            <a:pPr algn="r"/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79015" y="1567838"/>
            <a:ext cx="7256170" cy="3685199"/>
          </a:xfrm>
        </p:spPr>
        <p:txBody>
          <a:bodyPr>
            <a:normAutofit fontScale="92500"/>
          </a:bodyPr>
          <a:lstStyle/>
          <a:p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Цитаты:</a:t>
            </a:r>
          </a:p>
          <a:p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цитата полностью воспроизводит предложение цитируемого текста, она начинается с прописной (большой) буквы, например:</a:t>
            </a:r>
            <a:endParaRPr lang="ru-RU" sz="1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"По этому поводу Р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Овчарова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писала: "Социально-педагогическая запущенность берет начало в раннем детстве примерно в трёхлетнем возрасте, т.е. совпадает с началом развития самосознания ребёнка, его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правилосообразного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поведения и нормативной деятельности"</a:t>
            </a:r>
            <a:r>
              <a:rPr lang="ru-RU" sz="15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[23]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цитата включена на правах части в предложение авторского текста, то она пишется со строчной (маленькой) буквы, например:</a:t>
            </a:r>
            <a:endParaRPr lang="ru-RU" sz="1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"Раскрывая особенности проведения наблюдения, Л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И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Аксенова отмечает, что при этом «большое значение имеет ведение педагогического дневника»</a:t>
            </a:r>
            <a:r>
              <a:rPr lang="ru-RU" sz="15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[24]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Библиографическая ссылка </a:t>
            </a:r>
          </a:p>
          <a:p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о ... подробно освещён в ряде публикаций. Ниже приводятся некоторые рекомендации из работ Р.В.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Овчаровой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[29].</a:t>
            </a:r>
          </a:p>
        </p:txBody>
      </p:sp>
    </p:spTree>
    <p:extLst>
      <p:ext uri="{BB962C8B-B14F-4D97-AF65-F5344CB8AC3E}">
        <p14:creationId xmlns:p14="http://schemas.microsoft.com/office/powerpoint/2010/main" val="1486607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421982" y="743762"/>
            <a:ext cx="65" cy="226979"/>
          </a:xfrm>
          <a:prstGeom prst="rect">
            <a:avLst/>
          </a:prstGeom>
          <a:solidFill>
            <a:srgbClr val="F9F9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19044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altLang="ru-RU" sz="1350" dirty="0"/>
          </a:p>
        </p:txBody>
      </p:sp>
      <p:sp>
        <p:nvSpPr>
          <p:cNvPr id="12" name="TextBox 11"/>
          <p:cNvSpPr txBox="1"/>
          <p:nvPr/>
        </p:nvSpPr>
        <p:spPr>
          <a:xfrm>
            <a:off x="1979712" y="1160749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постановки на учет ОИС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310034154"/>
              </p:ext>
            </p:extLst>
          </p:nvPr>
        </p:nvGraphicFramePr>
        <p:xfrm>
          <a:off x="2789802" y="1808820"/>
          <a:ext cx="4968552" cy="3780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058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2642</TotalTime>
  <Words>514</Words>
  <Application>Microsoft Office PowerPoint</Application>
  <PresentationFormat>Экран (4:3)</PresentationFormat>
  <Paragraphs>84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Century Gothic</vt:lpstr>
      <vt:lpstr>Times New Roman</vt:lpstr>
      <vt:lpstr>Wingdings</vt:lpstr>
      <vt:lpstr>Wingdings 3</vt:lpstr>
      <vt:lpstr>Yu Mincho Light</vt:lpstr>
      <vt:lpstr>Легкий дым</vt:lpstr>
      <vt:lpstr>Презентация PowerPoint</vt:lpstr>
      <vt:lpstr>Объекты интеллектуальной собственности (ст. 1259 ГК РФ)</vt:lpstr>
      <vt:lpstr>О комиссии по экспертизе и оценке результатов интеллектуальной деятельности</vt:lpstr>
      <vt:lpstr>Перечень документов, представляемых в комиссию:</vt:lpstr>
      <vt:lpstr>Презентация PowerPoint</vt:lpstr>
      <vt:lpstr>Заключение ЭО комиссии:</vt:lpstr>
      <vt:lpstr>Правила оформления и заимствования</vt:lpstr>
      <vt:lpstr>пример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ИНТЕЛЛЕКТУАЛЬНАЯ СОБСТВЕННОСТЬ  в образовательных организациях</dc:title>
  <dc:creator>Аспирантура</dc:creator>
  <cp:lastModifiedBy>User</cp:lastModifiedBy>
  <cp:revision>116</cp:revision>
  <dcterms:created xsi:type="dcterms:W3CDTF">2019-09-13T07:33:35Z</dcterms:created>
  <dcterms:modified xsi:type="dcterms:W3CDTF">2019-11-12T05:39:57Z</dcterms:modified>
</cp:coreProperties>
</file>